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144000" cy="6858000" type="screen4x3"/>
  <p:notesSz cx="6858000" cy="9144000"/>
  <p:defaultTextStyle>
    <a:defPPr>
      <a:defRPr lang="es-MX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8B062F-E6DC-4FBC-9F78-E8072636E854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136F7-35CE-4CB2-8ADE-8AD7E39FB25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1266033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A475A0-AC9D-40CB-8EAB-B0D1276D6B44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823FD-7D6C-4803-AFB9-145B5956C0B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283565965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0109C7-EF0A-4D1F-A879-872765112886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E94656-7C45-4524-96DC-1C416EE4BF3A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17611936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FE2BD2-4663-48D8-8DFE-1ED28FEFECDC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AB95E0-E296-4969-89D0-39FF6E0E6CC8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1096747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2250BD-2830-4C21-928A-8A2B44091EF6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6A9210-1E38-4A67-9248-A553CDBA087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120159985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75819A-F978-489D-B0EE-5ED19FEA4925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61DB10-2A0C-4D6D-90AA-916E8AD03F7B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11086262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3E046C-2713-4806-9C60-9FDB8011EC11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8EC5F14-EC0B-4FE1-8D4A-14796DEE40B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21236024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1C7A4C-62AF-408A-9F07-FAD35FA27061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72C747-2982-4825-81C1-5B741B4BBF07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41076895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E62BDD2-C62A-4680-99C2-7E3454C11AF1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86F86BD-BD1C-4F74-8901-E25F488226DC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371122120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FB3BBD-F19C-4589-B225-775D3EF0000E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84853E-CE25-45B9-A0F8-5D789306A122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2693427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C76E63-6584-4EA6-B5B0-DF52585D7F7F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CB6B80-1DC4-42BF-A971-9B6B1BD75070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xmlns="" val="1479364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  <a:endParaRPr lang="es-MX" smtClean="0"/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 smtClean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A37519D-E295-42B5-B7F0-65EE0A8D2E96}" type="datetimeFigureOut">
              <a:rPr lang="es-MX"/>
              <a:pPr>
                <a:defRPr/>
              </a:pPr>
              <a:t>06/10/2017</a:t>
            </a:fld>
            <a:endParaRPr lang="es-MX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MX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996F3B5-7D95-4F53-98AF-533A09AAE25E}" type="slidenum">
              <a:rPr lang="es-MX"/>
              <a:pPr>
                <a:defRPr/>
              </a:pPr>
              <a:t>‹Nº›</a:t>
            </a:fld>
            <a:endParaRPr 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endParaRPr lang="es-MX" dirty="0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buFont typeface="Arial" pitchFamily="34" charset="0"/>
              <a:buNone/>
              <a:defRPr/>
            </a:pPr>
            <a:endParaRPr lang="es-MX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plantill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plantilla</Template>
  <TotalTime>12</TotalTime>
  <Words>0</Words>
  <Application>Microsoft Office PowerPoint</Application>
  <PresentationFormat>Presentación en pantalla (4:3)</PresentationFormat>
  <Paragraphs>0</Paragraphs>
  <Slides>1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</vt:i4>
      </vt:variant>
    </vt:vector>
  </HeadingPairs>
  <TitlesOfParts>
    <vt:vector size="2" baseType="lpstr">
      <vt:lpstr>plantilla</vt:lpstr>
      <vt:lpstr>Diapositiva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yolanda</dc:creator>
  <cp:lastModifiedBy>Milagros Servín</cp:lastModifiedBy>
  <cp:revision>6</cp:revision>
  <dcterms:created xsi:type="dcterms:W3CDTF">2016-05-20T20:32:54Z</dcterms:created>
  <dcterms:modified xsi:type="dcterms:W3CDTF">2017-10-06T22:22:12Z</dcterms:modified>
</cp:coreProperties>
</file>